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DFD60B2-2329-4711-BA64-2F699F57AECD}" type="datetimeFigureOut">
              <a:rPr lang="en-US" smtClean="0"/>
              <a:t>8/21/2013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D71ED71-FA82-4DB0-9244-054558C45183}"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FD60B2-2329-4711-BA64-2F699F57AECD}" type="datetimeFigureOut">
              <a:rPr lang="en-US" smtClean="0"/>
              <a:t>8/21/2013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1ED71-FA82-4DB0-9244-054558C4518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FD60B2-2329-4711-BA64-2F699F57AECD}" type="datetimeFigureOut">
              <a:rPr lang="en-US" smtClean="0"/>
              <a:t>8/21/2013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1ED71-FA82-4DB0-9244-054558C4518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FD60B2-2329-4711-BA64-2F699F57AECD}" type="datetimeFigureOut">
              <a:rPr lang="en-US" smtClean="0"/>
              <a:t>8/21/2013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1ED71-FA82-4DB0-9244-054558C4518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DFD60B2-2329-4711-BA64-2F699F57AECD}" type="datetimeFigureOut">
              <a:rPr lang="en-US" smtClean="0"/>
              <a:t>8/21/2013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1ED71-FA82-4DB0-9244-054558C45183}"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DFD60B2-2329-4711-BA64-2F699F57AECD}" type="datetimeFigureOut">
              <a:rPr lang="en-US" smtClean="0"/>
              <a:t>8/21/2013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71ED71-FA82-4DB0-9244-054558C4518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DFD60B2-2329-4711-BA64-2F699F57AECD}" type="datetimeFigureOut">
              <a:rPr lang="en-US" smtClean="0"/>
              <a:t>8/21/2013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71ED71-FA82-4DB0-9244-054558C4518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DFD60B2-2329-4711-BA64-2F699F57AECD}" type="datetimeFigureOut">
              <a:rPr lang="en-US" smtClean="0"/>
              <a:t>8/21/2013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71ED71-FA82-4DB0-9244-054558C4518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FD60B2-2329-4711-BA64-2F699F57AECD}" type="datetimeFigureOut">
              <a:rPr lang="en-US" smtClean="0"/>
              <a:t>8/21/2013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71ED71-FA82-4DB0-9244-054558C4518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DFD60B2-2329-4711-BA64-2F699F57AECD}" type="datetimeFigureOut">
              <a:rPr lang="en-US" smtClean="0"/>
              <a:t>8/21/2013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71ED71-FA82-4DB0-9244-054558C4518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DFD60B2-2329-4711-BA64-2F699F57AECD}" type="datetimeFigureOut">
              <a:rPr lang="en-US" smtClean="0"/>
              <a:t>8/21/2013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ED71ED71-FA82-4DB0-9244-054558C45183}"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DFD60B2-2329-4711-BA64-2F699F57AECD}" type="datetimeFigureOut">
              <a:rPr lang="en-US" smtClean="0"/>
              <a:t>8/21/2013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D71ED71-FA82-4DB0-9244-054558C45183}"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i="1" u="sng" dirty="0" smtClean="0"/>
              <a:t>Agriculture Engineering </a:t>
            </a:r>
            <a:endParaRPr lang="en-US" b="1" i="1" u="sng" dirty="0"/>
          </a:p>
        </p:txBody>
      </p:sp>
      <p:sp>
        <p:nvSpPr>
          <p:cNvPr id="3" name="Subtitle 2"/>
          <p:cNvSpPr>
            <a:spLocks noGrp="1"/>
          </p:cNvSpPr>
          <p:nvPr>
            <p:ph type="subTitle" idx="1"/>
          </p:nvPr>
        </p:nvSpPr>
        <p:spPr/>
        <p:txBody>
          <a:body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9811" y="3300412"/>
            <a:ext cx="5574189" cy="3557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300412"/>
            <a:ext cx="3569811" cy="3557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63699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Description </a:t>
            </a:r>
            <a:endParaRPr lang="en-US" dirty="0"/>
          </a:p>
        </p:txBody>
      </p:sp>
      <p:sp>
        <p:nvSpPr>
          <p:cNvPr id="3" name="Content Placeholder 2"/>
          <p:cNvSpPr>
            <a:spLocks noGrp="1"/>
          </p:cNvSpPr>
          <p:nvPr>
            <p:ph idx="1"/>
          </p:nvPr>
        </p:nvSpPr>
        <p:spPr/>
        <p:txBody>
          <a:bodyPr/>
          <a:lstStyle/>
          <a:p>
            <a:r>
              <a:rPr lang="en-US" dirty="0"/>
              <a:t>. </a:t>
            </a:r>
            <a:r>
              <a:rPr lang="en-US" dirty="0">
                <a:solidFill>
                  <a:schemeClr val="bg2">
                    <a:lumMod val="50000"/>
                  </a:schemeClr>
                </a:solidFill>
              </a:rPr>
              <a:t>Agricultural engineer are responsible for designing agricultural tools and equipment as well as machinery and plants. These engineers can either specialize in designing power and machine systems or be involved in food and bioprocess. Soil and water conservation as well as agricultural processing are some of their concerns. Agricultural engineers may work in R&amp;D operation or sales or management.</a:t>
            </a:r>
          </a:p>
        </p:txBody>
      </p:sp>
    </p:spTree>
    <p:extLst>
      <p:ext uri="{BB962C8B-B14F-4D97-AF65-F5344CB8AC3E}">
        <p14:creationId xmlns:p14="http://schemas.microsoft.com/office/powerpoint/2010/main" val="3312058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Salary </a:t>
            </a:r>
            <a:endParaRPr lang="en-US" dirty="0"/>
          </a:p>
        </p:txBody>
      </p:sp>
      <p:sp>
        <p:nvSpPr>
          <p:cNvPr id="3" name="Content Placeholder 2"/>
          <p:cNvSpPr>
            <a:spLocks noGrp="1"/>
          </p:cNvSpPr>
          <p:nvPr>
            <p:ph idx="1"/>
          </p:nvPr>
        </p:nvSpPr>
        <p:spPr/>
        <p:txBody>
          <a:bodyPr/>
          <a:lstStyle/>
          <a:p>
            <a:r>
              <a:rPr lang="en-US" dirty="0">
                <a:solidFill>
                  <a:schemeClr val="bg2">
                    <a:lumMod val="50000"/>
                  </a:schemeClr>
                </a:solidFill>
              </a:rPr>
              <a:t>The median earnings of agricultural engineering professional was $50,700 annually, in the year 2002. the middle fifty percent got salaries between $40,320 and $70,100 and the lowest 10 percent earned below$35,590. The highest 10 percent got salaries of more $87,220.</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3618" y="4495800"/>
            <a:ext cx="3733800" cy="2257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1692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Engineering roots</a:t>
            </a:r>
            <a:endParaRPr lang="en-US" dirty="0"/>
          </a:p>
        </p:txBody>
      </p:sp>
      <p:sp>
        <p:nvSpPr>
          <p:cNvPr id="3" name="Content Placeholder 2"/>
          <p:cNvSpPr>
            <a:spLocks noGrp="1"/>
          </p:cNvSpPr>
          <p:nvPr>
            <p:ph idx="1"/>
          </p:nvPr>
        </p:nvSpPr>
        <p:spPr/>
        <p:txBody>
          <a:bodyPr/>
          <a:lstStyle/>
          <a:p>
            <a:r>
              <a:rPr lang="en-US" dirty="0" smtClean="0">
                <a:solidFill>
                  <a:schemeClr val="bg2">
                    <a:lumMod val="50000"/>
                  </a:schemeClr>
                </a:solidFill>
              </a:rPr>
              <a:t>Agriculture engineering uses properties from mechanical, chemical, civil, and electrical</a:t>
            </a:r>
            <a:r>
              <a:rPr lang="en-US" dirty="0" smtClean="0"/>
              <a:t>.</a:t>
            </a:r>
          </a:p>
          <a:p>
            <a:r>
              <a:rPr lang="en-US" dirty="0" smtClean="0">
                <a:solidFill>
                  <a:schemeClr val="bg2">
                    <a:lumMod val="50000"/>
                  </a:schemeClr>
                </a:solidFill>
              </a:rPr>
              <a:t>It uses science  like chemical but you may work with machines and build also </a:t>
            </a:r>
            <a:endParaRPr lang="en-US" dirty="0">
              <a:solidFill>
                <a:schemeClr val="bg2">
                  <a:lumMod val="50000"/>
                </a:schemeClr>
              </a:solidFill>
            </a:endParaRPr>
          </a:p>
        </p:txBody>
      </p:sp>
    </p:spTree>
    <p:extLst>
      <p:ext uri="{BB962C8B-B14F-4D97-AF65-F5344CB8AC3E}">
        <p14:creationId xmlns:p14="http://schemas.microsoft.com/office/powerpoint/2010/main" val="6183015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52</TotalTime>
  <Words>146</Words>
  <Application>Microsoft Office PowerPoint</Application>
  <PresentationFormat>On-screen Show (4:3)</PresentationFormat>
  <Paragraphs>8</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Flow</vt:lpstr>
      <vt:lpstr>Agriculture Engineering </vt:lpstr>
      <vt:lpstr>Description </vt:lpstr>
      <vt:lpstr>Salary </vt:lpstr>
      <vt:lpstr>Engineering roots</vt:lpstr>
    </vt:vector>
  </TitlesOfParts>
  <Company>New Castle Community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Nolan Hagy</dc:creator>
  <cp:lastModifiedBy>Nolan Hagy</cp:lastModifiedBy>
  <cp:revision>3</cp:revision>
  <dcterms:created xsi:type="dcterms:W3CDTF">2013-08-21T16:36:03Z</dcterms:created>
  <dcterms:modified xsi:type="dcterms:W3CDTF">2013-08-21T17:29:02Z</dcterms:modified>
</cp:coreProperties>
</file>