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98BD9-FE5C-4810-B2FA-F15AB0725101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A4C98-C37B-4168-BCD2-0B47CE8E00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98BD9-FE5C-4810-B2FA-F15AB0725101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A4C98-C37B-4168-BCD2-0B47CE8E0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98BD9-FE5C-4810-B2FA-F15AB0725101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A4C98-C37B-4168-BCD2-0B47CE8E0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98BD9-FE5C-4810-B2FA-F15AB0725101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A4C98-C37B-4168-BCD2-0B47CE8E0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98BD9-FE5C-4810-B2FA-F15AB0725101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A4C98-C37B-4168-BCD2-0B47CE8E00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98BD9-FE5C-4810-B2FA-F15AB0725101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A4C98-C37B-4168-BCD2-0B47CE8E0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98BD9-FE5C-4810-B2FA-F15AB0725101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A4C98-C37B-4168-BCD2-0B47CE8E0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98BD9-FE5C-4810-B2FA-F15AB0725101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5A4C98-C37B-4168-BCD2-0B47CE8E00A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98BD9-FE5C-4810-B2FA-F15AB0725101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A4C98-C37B-4168-BCD2-0B47CE8E0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98BD9-FE5C-4810-B2FA-F15AB0725101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E5A4C98-C37B-4168-BCD2-0B47CE8E0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2F98BD9-FE5C-4810-B2FA-F15AB0725101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A4C98-C37B-4168-BCD2-0B47CE8E0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2F98BD9-FE5C-4810-B2FA-F15AB0725101}" type="datetimeFigureOut">
              <a:rPr lang="en-US" smtClean="0"/>
              <a:t>1/29/2014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E5A4C98-C37B-4168-BCD2-0B47CE8E00A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t.engr.iupui.edu/departments/me/undergrad/bsms/index.php" TargetMode="External"/><Relationship Id="rId2" Type="http://schemas.openxmlformats.org/officeDocument/2006/relationships/hyperlink" Target="http://en.wikipedia.org/wiki/Mechanical_engineer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ecruiter.com/salaries/mechanical-engineers-salar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en-US" sz="6000" dirty="0" smtClean="0">
                <a:solidFill>
                  <a:srgbClr val="FFC000"/>
                </a:solidFill>
              </a:rPr>
              <a:t>Mechanical Engineering</a:t>
            </a:r>
            <a:endParaRPr lang="en-US" sz="6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667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What is a </a:t>
            </a:r>
            <a:r>
              <a:rPr lang="en-US" dirty="0">
                <a:solidFill>
                  <a:srgbClr val="FFC000"/>
                </a:solidFill>
              </a:rPr>
              <a:t>M</a:t>
            </a:r>
            <a:r>
              <a:rPr lang="en-US" dirty="0" smtClean="0">
                <a:solidFill>
                  <a:srgbClr val="FFC000"/>
                </a:solidFill>
              </a:rPr>
              <a:t>echanical Engineer</a:t>
            </a:r>
            <a:r>
              <a:rPr lang="en-US" sz="7200" dirty="0" smtClean="0">
                <a:solidFill>
                  <a:srgbClr val="FFC000"/>
                </a:solidFill>
              </a:rPr>
              <a:t>?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sz="2400" dirty="0"/>
              <a:t>M</a:t>
            </a:r>
            <a:r>
              <a:rPr lang="en-US" sz="2400" dirty="0" smtClean="0"/>
              <a:t>echanical Engineering uses the </a:t>
            </a:r>
            <a:r>
              <a:rPr lang="en-US" sz="2400" dirty="0"/>
              <a:t>principles of engineering, physics and materials science </a:t>
            </a:r>
            <a:r>
              <a:rPr lang="en-US" sz="2400" dirty="0" smtClean="0"/>
              <a:t>to , </a:t>
            </a:r>
            <a:r>
              <a:rPr lang="en-US" sz="2400" dirty="0"/>
              <a:t>design, </a:t>
            </a:r>
            <a:r>
              <a:rPr lang="en-US" sz="2400" dirty="0" smtClean="0"/>
              <a:t>manufacture, </a:t>
            </a:r>
            <a:r>
              <a:rPr lang="en-US" sz="2400" dirty="0"/>
              <a:t>and </a:t>
            </a:r>
            <a:r>
              <a:rPr lang="en-US" sz="2400" dirty="0" smtClean="0"/>
              <a:t>the maintenance </a:t>
            </a:r>
            <a:r>
              <a:rPr lang="en-US" sz="2400" dirty="0"/>
              <a:t>of mechanical systems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it deals with the </a:t>
            </a:r>
            <a:r>
              <a:rPr lang="en-US" sz="2400" dirty="0"/>
              <a:t>production and usage of heat and mechanical power for the design, production, and operation of machines and tools.</a:t>
            </a:r>
          </a:p>
        </p:txBody>
      </p:sp>
    </p:spTree>
    <p:extLst>
      <p:ext uri="{BB962C8B-B14F-4D97-AF65-F5344CB8AC3E}">
        <p14:creationId xmlns:p14="http://schemas.microsoft.com/office/powerpoint/2010/main" val="189725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What do I need?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</a:t>
            </a:r>
            <a:r>
              <a:rPr lang="en-US" sz="2800" dirty="0"/>
              <a:t>mechanical engineer starts with earning a bachelor’s degree in mechanical engineering from a school approved by the </a:t>
            </a:r>
            <a:r>
              <a:rPr lang="en-US" sz="2800" dirty="0" smtClean="0"/>
              <a:t>Accreditation Board for Engineering and Technology</a:t>
            </a:r>
          </a:p>
          <a:p>
            <a:r>
              <a:rPr lang="en-US" sz="2800" dirty="0" smtClean="0"/>
              <a:t>I plan on attending </a:t>
            </a:r>
            <a:r>
              <a:rPr lang="en-US" sz="2800" dirty="0" err="1" smtClean="0"/>
              <a:t>iupui</a:t>
            </a:r>
            <a:r>
              <a:rPr lang="en-US" sz="2800" dirty="0" smtClean="0"/>
              <a:t> for a  for a 5 year BS/MS degree</a:t>
            </a:r>
          </a:p>
          <a:p>
            <a:pPr marL="36576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162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School cost   $$$$$$$$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en-US" dirty="0" smtClean="0"/>
              <a:t> </a:t>
            </a:r>
          </a:p>
          <a:p>
            <a:pPr marL="36576" indent="0">
              <a:buNone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1000" y="1295400"/>
            <a:ext cx="66294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Tuition:</a:t>
            </a:r>
            <a:r>
              <a:rPr lang="en-US" sz="2800" dirty="0" smtClean="0"/>
              <a:t>		                $258.32\hour</a:t>
            </a:r>
          </a:p>
          <a:p>
            <a:r>
              <a:rPr lang="en-US" sz="2000" dirty="0" smtClean="0"/>
              <a:t>Credit Hours:</a:t>
            </a:r>
            <a:r>
              <a:rPr lang="en-US" sz="2800" dirty="0" smtClean="0"/>
              <a:t>		           14hr</a:t>
            </a:r>
          </a:p>
          <a:p>
            <a:r>
              <a:rPr lang="en-US" sz="2000" dirty="0" smtClean="0"/>
              <a:t>Sub Total:	</a:t>
            </a:r>
            <a:r>
              <a:rPr lang="en-US" sz="2800" dirty="0" smtClean="0"/>
              <a:t>	       $3,616.48</a:t>
            </a:r>
          </a:p>
          <a:p>
            <a:r>
              <a:rPr lang="en-US" sz="2000" dirty="0" smtClean="0"/>
              <a:t>Approximate Mandatory and Program Fees</a:t>
            </a:r>
          </a:p>
          <a:p>
            <a:r>
              <a:rPr lang="en-US" sz="2000" dirty="0" smtClean="0"/>
              <a:t>General Fee:</a:t>
            </a:r>
            <a:r>
              <a:rPr lang="en-US" sz="2800" dirty="0" smtClean="0"/>
              <a:t>		       $343.05</a:t>
            </a:r>
          </a:p>
          <a:p>
            <a:r>
              <a:rPr lang="en-US" sz="2000" dirty="0" smtClean="0"/>
              <a:t>Repair &amp; Rehabilitation Fee     </a:t>
            </a:r>
            <a:r>
              <a:rPr lang="en-US" sz="2800" dirty="0" smtClean="0"/>
              <a:t>$159.96</a:t>
            </a:r>
          </a:p>
          <a:p>
            <a:r>
              <a:rPr lang="en-US" sz="2000" dirty="0" smtClean="0"/>
              <a:t>Program Fee:</a:t>
            </a:r>
            <a:r>
              <a:rPr lang="en-US" sz="2800" dirty="0" smtClean="0"/>
              <a:t>		       $600.18</a:t>
            </a:r>
          </a:p>
          <a:p>
            <a:r>
              <a:rPr lang="en-US" sz="2000" dirty="0" smtClean="0"/>
              <a:t>Fees Sub Total:</a:t>
            </a:r>
            <a:r>
              <a:rPr lang="en-US" sz="2800" dirty="0" smtClean="0"/>
              <a:t>		       $1,103.19</a:t>
            </a:r>
          </a:p>
          <a:p>
            <a:r>
              <a:rPr lang="en-US" sz="2000" dirty="0" smtClean="0"/>
              <a:t>Total Cost:	</a:t>
            </a:r>
            <a:r>
              <a:rPr lang="en-US" sz="2800" dirty="0" smtClean="0"/>
              <a:t>	       $4,719.67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9261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But where are the jobs</a:t>
            </a:r>
            <a:r>
              <a:rPr lang="en-US" dirty="0" smtClean="0">
                <a:solidFill>
                  <a:srgbClr val="FF0000"/>
                </a:solidFill>
              </a:rPr>
              <a:t>???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en-US" dirty="0" smtClean="0"/>
              <a:t>There are mechanical engineering jobs all over Indiana I would be interested in working out of Indianapolis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78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Pay Scale 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Hourly of the 50</a:t>
            </a:r>
            <a:r>
              <a:rPr lang="en-US" baseline="30000" dirty="0" smtClean="0"/>
              <a:t>th</a:t>
            </a:r>
            <a:r>
              <a:rPr lang="en-US" dirty="0" smtClean="0"/>
              <a:t>% is $37.00 and $77,000 annually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657600"/>
            <a:ext cx="4837839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214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Works Cited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en.wikipedia.org/wiki/Mechanical_engineering</a:t>
            </a:r>
            <a:endParaRPr lang="en-US" sz="2000" dirty="0" smtClean="0"/>
          </a:p>
          <a:p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et.engr.iupui.edu/departments/me/undergrad/bsms/index.php</a:t>
            </a:r>
            <a:endParaRPr lang="en-US" sz="2000" dirty="0" smtClean="0"/>
          </a:p>
          <a:p>
            <a:r>
              <a:rPr lang="en-US" sz="2000" dirty="0">
                <a:hlinkClick r:id="rId4"/>
              </a:rPr>
              <a:t>http://www.recruiter.com/salaries/mechanical-engineers-salary</a:t>
            </a:r>
            <a:r>
              <a:rPr lang="en-US" sz="2000" dirty="0" smtClean="0">
                <a:hlinkClick r:id="rId4"/>
              </a:rPr>
              <a:t>/</a:t>
            </a:r>
            <a:endParaRPr lang="en-US" sz="2000" dirty="0" smtClean="0"/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4298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123</TotalTime>
  <Words>106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Technic</vt:lpstr>
      <vt:lpstr> </vt:lpstr>
      <vt:lpstr>What is a Mechanical Engineer?</vt:lpstr>
      <vt:lpstr>What do I need?</vt:lpstr>
      <vt:lpstr>School cost   $$$$$$$$</vt:lpstr>
      <vt:lpstr>But where are the jobs???</vt:lpstr>
      <vt:lpstr>Pay Scale </vt:lpstr>
      <vt:lpstr>Works Cited </vt:lpstr>
    </vt:vector>
  </TitlesOfParts>
  <Company>New Castle Community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Nolan Hagy</dc:creator>
  <cp:lastModifiedBy>Nolan Hagy</cp:lastModifiedBy>
  <cp:revision>9</cp:revision>
  <dcterms:created xsi:type="dcterms:W3CDTF">2014-01-29T17:52:15Z</dcterms:created>
  <dcterms:modified xsi:type="dcterms:W3CDTF">2014-01-29T19:56:08Z</dcterms:modified>
</cp:coreProperties>
</file>